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70" r:id="rId6"/>
    <p:sldId id="271" r:id="rId7"/>
    <p:sldId id="272" r:id="rId8"/>
    <p:sldId id="273" r:id="rId9"/>
    <p:sldId id="259" r:id="rId10"/>
    <p:sldId id="260" r:id="rId11"/>
    <p:sldId id="262" r:id="rId12"/>
    <p:sldId id="274" r:id="rId13"/>
    <p:sldId id="261" r:id="rId14"/>
    <p:sldId id="275" r:id="rId15"/>
    <p:sldId id="276" r:id="rId16"/>
    <p:sldId id="277" r:id="rId17"/>
    <p:sldId id="278" r:id="rId18"/>
    <p:sldId id="279" r:id="rId19"/>
    <p:sldId id="280" r:id="rId20"/>
    <p:sldId id="263" r:id="rId21"/>
    <p:sldId id="265" r:id="rId22"/>
    <p:sldId id="284" r:id="rId23"/>
    <p:sldId id="285" r:id="rId24"/>
    <p:sldId id="286" r:id="rId25"/>
    <p:sldId id="266" r:id="rId26"/>
    <p:sldId id="267" r:id="rId27"/>
    <p:sldId id="287" r:id="rId28"/>
    <p:sldId id="268" r:id="rId29"/>
    <p:sldId id="288" r:id="rId30"/>
    <p:sldId id="269" r:id="rId3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  <a:p>
            <a:pPr lvl="1"/>
            <a:r>
              <a:rPr lang="tr-TR" smtClean="0"/>
              <a:t>İkinci düzey</a:t>
            </a:r>
            <a:endParaRPr lang="tr-TR" smtClean="0"/>
          </a:p>
          <a:p>
            <a:pPr lvl="2"/>
            <a:r>
              <a:rPr lang="tr-TR" smtClean="0"/>
              <a:t>Üçüncü düzey</a:t>
            </a:r>
            <a:endParaRPr lang="tr-TR" smtClean="0"/>
          </a:p>
          <a:p>
            <a:pPr lvl="3"/>
            <a:r>
              <a:rPr lang="tr-TR" smtClean="0"/>
              <a:t>Dördüncü düzey</a:t>
            </a:r>
            <a:endParaRPr lang="tr-TR" smtClean="0"/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  <a:p>
            <a:pPr lvl="1"/>
            <a:r>
              <a:rPr lang="tr-TR" smtClean="0"/>
              <a:t>İkinci düzey</a:t>
            </a:r>
            <a:endParaRPr lang="tr-TR" smtClean="0"/>
          </a:p>
          <a:p>
            <a:pPr lvl="2"/>
            <a:r>
              <a:rPr lang="tr-TR" smtClean="0"/>
              <a:t>Üçüncü düzey</a:t>
            </a:r>
            <a:endParaRPr lang="tr-TR" smtClean="0"/>
          </a:p>
          <a:p>
            <a:pPr lvl="3"/>
            <a:r>
              <a:rPr lang="tr-TR" smtClean="0"/>
              <a:t>Dördüncü düzey</a:t>
            </a:r>
            <a:endParaRPr lang="tr-TR" smtClean="0"/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  <a:p>
            <a:pPr lvl="1"/>
            <a:r>
              <a:rPr lang="tr-TR" smtClean="0"/>
              <a:t>İkinci düzey</a:t>
            </a:r>
            <a:endParaRPr lang="tr-TR" smtClean="0"/>
          </a:p>
          <a:p>
            <a:pPr lvl="2"/>
            <a:r>
              <a:rPr lang="tr-TR" smtClean="0"/>
              <a:t>Üçüncü düzey</a:t>
            </a:r>
            <a:endParaRPr lang="tr-TR" smtClean="0"/>
          </a:p>
          <a:p>
            <a:pPr lvl="3"/>
            <a:r>
              <a:rPr lang="tr-TR" smtClean="0"/>
              <a:t>Dördüncü düzey</a:t>
            </a:r>
            <a:endParaRPr lang="tr-TR" smtClean="0"/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  <a:p>
            <a:pPr lvl="1"/>
            <a:r>
              <a:rPr lang="tr-TR" smtClean="0"/>
              <a:t>İkinci düzey</a:t>
            </a:r>
            <a:endParaRPr lang="tr-TR" smtClean="0"/>
          </a:p>
          <a:p>
            <a:pPr lvl="2"/>
            <a:r>
              <a:rPr lang="tr-TR" smtClean="0"/>
              <a:t>Üçüncü düzey</a:t>
            </a:r>
            <a:endParaRPr lang="tr-TR" smtClean="0"/>
          </a:p>
          <a:p>
            <a:pPr lvl="3"/>
            <a:r>
              <a:rPr lang="tr-TR" smtClean="0"/>
              <a:t>Dördüncü düzey</a:t>
            </a:r>
            <a:endParaRPr lang="tr-TR" smtClean="0"/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  <a:p>
            <a:pPr lvl="1"/>
            <a:r>
              <a:rPr lang="tr-TR" smtClean="0"/>
              <a:t>İkinci düzey</a:t>
            </a:r>
            <a:endParaRPr lang="tr-TR" smtClean="0"/>
          </a:p>
          <a:p>
            <a:pPr lvl="2"/>
            <a:r>
              <a:rPr lang="tr-TR" smtClean="0"/>
              <a:t>Üçüncü düzey</a:t>
            </a:r>
            <a:endParaRPr lang="tr-TR" smtClean="0"/>
          </a:p>
          <a:p>
            <a:pPr lvl="3"/>
            <a:r>
              <a:rPr lang="tr-TR" smtClean="0"/>
              <a:t>Dördüncü düzey</a:t>
            </a:r>
            <a:endParaRPr lang="tr-TR" smtClean="0"/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  <a:p>
            <a:pPr lvl="1"/>
            <a:r>
              <a:rPr lang="tr-TR" smtClean="0"/>
              <a:t>İkinci düzey</a:t>
            </a:r>
            <a:endParaRPr lang="tr-TR" smtClean="0"/>
          </a:p>
          <a:p>
            <a:pPr lvl="2"/>
            <a:r>
              <a:rPr lang="tr-TR" smtClean="0"/>
              <a:t>Üçüncü düzey</a:t>
            </a:r>
            <a:endParaRPr lang="tr-TR" smtClean="0"/>
          </a:p>
          <a:p>
            <a:pPr lvl="3"/>
            <a:r>
              <a:rPr lang="tr-TR" smtClean="0"/>
              <a:t>Dördüncü düzey</a:t>
            </a:r>
            <a:endParaRPr lang="tr-TR" smtClean="0"/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  <a:p>
            <a:pPr lvl="1"/>
            <a:r>
              <a:rPr lang="tr-TR" smtClean="0"/>
              <a:t>İkinci düzey</a:t>
            </a:r>
            <a:endParaRPr lang="tr-TR" smtClean="0"/>
          </a:p>
          <a:p>
            <a:pPr lvl="2"/>
            <a:r>
              <a:rPr lang="tr-TR" smtClean="0"/>
              <a:t>Üçüncü düzey</a:t>
            </a:r>
            <a:endParaRPr lang="tr-TR" smtClean="0"/>
          </a:p>
          <a:p>
            <a:pPr lvl="3"/>
            <a:r>
              <a:rPr lang="tr-TR" smtClean="0"/>
              <a:t>Dördüncü düzey</a:t>
            </a:r>
            <a:endParaRPr lang="tr-TR" smtClean="0"/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  <a:p>
            <a:pPr lvl="1"/>
            <a:r>
              <a:rPr lang="tr-TR" smtClean="0"/>
              <a:t>İkinci düzey</a:t>
            </a:r>
            <a:endParaRPr lang="tr-TR" smtClean="0"/>
          </a:p>
          <a:p>
            <a:pPr lvl="2"/>
            <a:r>
              <a:rPr lang="tr-TR" smtClean="0"/>
              <a:t>Üçüncü düzey</a:t>
            </a:r>
            <a:endParaRPr lang="tr-TR" smtClean="0"/>
          </a:p>
          <a:p>
            <a:pPr lvl="3"/>
            <a:r>
              <a:rPr lang="tr-TR" smtClean="0"/>
              <a:t>Dördüncü düzey</a:t>
            </a:r>
            <a:endParaRPr lang="tr-TR" smtClean="0"/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  <a:p>
            <a:pPr lvl="1"/>
            <a:r>
              <a:rPr lang="tr-TR" smtClean="0"/>
              <a:t>İkinci düzey</a:t>
            </a:r>
            <a:endParaRPr lang="tr-TR" smtClean="0"/>
          </a:p>
          <a:p>
            <a:pPr lvl="2"/>
            <a:r>
              <a:rPr lang="tr-TR" smtClean="0"/>
              <a:t>Üçüncü düzey</a:t>
            </a:r>
            <a:endParaRPr lang="tr-TR" smtClean="0"/>
          </a:p>
          <a:p>
            <a:pPr lvl="3"/>
            <a:r>
              <a:rPr lang="tr-TR" smtClean="0"/>
              <a:t>Dördüncü düzey</a:t>
            </a:r>
            <a:endParaRPr lang="tr-TR" smtClean="0"/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depositphotos_11523310-stock-illustration-school-building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403648" y="1268760"/>
            <a:ext cx="6313884" cy="4977445"/>
          </a:xfrm>
          <a:prstGeom prst="rect">
            <a:avLst/>
          </a:prstGeom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/>
          <a:lstStyle/>
          <a:p>
            <a:r>
              <a:rPr lang="tr-TR" dirty="0" smtClean="0"/>
              <a:t>LİSE TÜRLERİ</a:t>
            </a:r>
            <a:endParaRPr lang="tr-TR" dirty="0"/>
          </a:p>
        </p:txBody>
      </p:sp>
      <p:sp>
        <p:nvSpPr>
          <p:cNvPr id="5" name="1 Başlık"/>
          <p:cNvSpPr txBox="1"/>
          <p:nvPr/>
        </p:nvSpPr>
        <p:spPr>
          <a:xfrm>
            <a:off x="1371600" y="53879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1 Başlık"/>
          <p:cNvSpPr txBox="1"/>
          <p:nvPr/>
        </p:nvSpPr>
        <p:spPr>
          <a:xfrm>
            <a:off x="1371600" y="53879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tr-TR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OKUL PSİKOLOJİK DANIŞMANI</a:t>
            </a:r>
            <a:endParaRPr kumimoji="0" lang="tr-TR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tr-TR" sz="2400" b="1" i="1" dirty="0" smtClean="0">
                <a:latin typeface="+mj-lt"/>
                <a:ea typeface="+mj-ea"/>
                <a:cs typeface="+mj-cs"/>
              </a:rPr>
              <a:t>B.BERİL AKTAŞ</a:t>
            </a:r>
            <a:endParaRPr kumimoji="0" lang="tr-TR" sz="2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sabahattin zaim sosyal bilimler  5 yıl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546957" y="1600200"/>
            <a:ext cx="805008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nizip sosyal bilimler lisesi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457200" y="1795545"/>
            <a:ext cx="8229600" cy="41352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images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172325" y="1340768"/>
            <a:ext cx="1971675" cy="2314575"/>
          </a:xfrm>
          <a:prstGeom prst="rect">
            <a:avLst/>
          </a:prstGeom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ANADOLU LİSESİ NEDİR?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Öğrencileri ilgi, yetenek ve başarılarına göre yüksek öğretime hazırlar.</a:t>
            </a:r>
            <a:endParaRPr lang="tr-TR" dirty="0" smtClean="0"/>
          </a:p>
          <a:p>
            <a:r>
              <a:rPr lang="tr-TR" dirty="0" smtClean="0"/>
              <a:t>4 yıl</a:t>
            </a:r>
            <a:endParaRPr lang="tr-TR" dirty="0" smtClean="0"/>
          </a:p>
          <a:p>
            <a:r>
              <a:rPr lang="tr-TR" dirty="0" smtClean="0"/>
              <a:t>Merkezi+yerel</a:t>
            </a:r>
            <a:endParaRPr lang="tr-TR" dirty="0" smtClean="0"/>
          </a:p>
          <a:p>
            <a:r>
              <a:rPr lang="tr-TR" dirty="0" smtClean="0"/>
              <a:t>Alanlar: Sayısal, Eşit Ağırlık, Sözel, Yabancı Dil</a:t>
            </a:r>
            <a:endParaRPr lang="tr-TR" dirty="0" smtClean="0"/>
          </a:p>
          <a:p>
            <a:r>
              <a:rPr lang="tr-TR" dirty="0" smtClean="0"/>
              <a:t>Mezunlar: Sayısal(tıp, ecz.,müh. Vb.), eşit ağırlık(</a:t>
            </a:r>
            <a:r>
              <a:rPr lang="tr-TR" dirty="0" err="1" smtClean="0"/>
              <a:t>huk</a:t>
            </a:r>
            <a:r>
              <a:rPr lang="tr-TR" dirty="0" smtClean="0"/>
              <a:t>.,işletme,psikoloji vb.), sözel (halkla ilişkiler, tarih, gazetecilik vb.), yabancı dil (</a:t>
            </a:r>
            <a:r>
              <a:rPr lang="tr-TR" dirty="0" err="1" smtClean="0"/>
              <a:t>ing.</a:t>
            </a:r>
            <a:r>
              <a:rPr lang="tr-TR" dirty="0" smtClean="0"/>
              <a:t> Dili ve edebiyatı, mütercim tercümanlık vb.)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YASEMİN ERMAN BALSU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914400" y="2053431"/>
            <a:ext cx="7315200" cy="3619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ayten kemal akınal and.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457200" y="1792065"/>
            <a:ext cx="8229600" cy="41422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gaziantep anadolu lisesi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457200" y="1749607"/>
            <a:ext cx="8229600" cy="42271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gaziantep lisesi (şahinbey)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457200" y="1873714"/>
            <a:ext cx="8229600" cy="39789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gülşen batar and.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457200" y="1817576"/>
            <a:ext cx="8229600" cy="40912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hatice lütfü akcan and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546957" y="1600200"/>
            <a:ext cx="805008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ANADOLU İMAMHATİP LİSESİ NEDİR?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İmamlık, hatiplik, Kuran Kursu öğreticiliği alanında görevli eleman yetiştirir.</a:t>
            </a:r>
            <a:endParaRPr lang="tr-TR" dirty="0" smtClean="0"/>
          </a:p>
          <a:p>
            <a:r>
              <a:rPr lang="tr-TR" dirty="0" smtClean="0"/>
              <a:t>TEMEL DERS+ DİNİ DERSLER</a:t>
            </a:r>
            <a:endParaRPr lang="tr-TR" dirty="0" smtClean="0"/>
          </a:p>
          <a:p>
            <a:r>
              <a:rPr lang="tr-TR" dirty="0" smtClean="0"/>
              <a:t>4 yıl</a:t>
            </a:r>
            <a:endParaRPr lang="tr-TR" dirty="0" smtClean="0"/>
          </a:p>
          <a:p>
            <a:r>
              <a:rPr lang="tr-TR" dirty="0" smtClean="0"/>
              <a:t>Merkezi+ yerel</a:t>
            </a:r>
            <a:endParaRPr lang="tr-TR" dirty="0" smtClean="0"/>
          </a:p>
          <a:p>
            <a:r>
              <a:rPr lang="tr-TR" dirty="0" smtClean="0"/>
              <a:t>Mezunlar; Hem KENDİ alanında(ilahiyat) hem de DİĞER alanlardaki yükseköğretim programlarına devam edebilirler.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indir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1514475"/>
          </a:xfrm>
          <a:prstGeom prst="rect">
            <a:avLst/>
          </a:prstGeom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FEN LİSESİ NEDİR?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smtClean="0"/>
              <a:t>Fen ve mat. Alanında yetenekli olan öğrencileri yüksek öğrenime hazırlar.</a:t>
            </a:r>
            <a:endParaRPr lang="tr-TR" dirty="0" smtClean="0"/>
          </a:p>
          <a:p>
            <a:r>
              <a:rPr lang="tr-TR" dirty="0" smtClean="0"/>
              <a:t>Öğrencileri; araştırmaya yöneltir, bilimsel ve teknolojik gelişmeler, yeni buluşlarla ilgili ortam hazırlar.</a:t>
            </a:r>
            <a:endParaRPr lang="tr-TR" dirty="0" smtClean="0"/>
          </a:p>
          <a:p>
            <a:r>
              <a:rPr lang="tr-TR" dirty="0" smtClean="0"/>
              <a:t>Birinci yabancı dil İNGİLİZCE</a:t>
            </a:r>
            <a:endParaRPr lang="tr-TR" dirty="0" smtClean="0"/>
          </a:p>
          <a:p>
            <a:r>
              <a:rPr lang="tr-TR" dirty="0" smtClean="0"/>
              <a:t>4 yıl</a:t>
            </a:r>
            <a:endParaRPr lang="tr-TR" dirty="0" smtClean="0"/>
          </a:p>
          <a:p>
            <a:r>
              <a:rPr lang="tr-TR" dirty="0" smtClean="0"/>
              <a:t>Sayısal dersler ağırlıklı</a:t>
            </a:r>
            <a:endParaRPr lang="tr-TR" dirty="0" smtClean="0"/>
          </a:p>
          <a:p>
            <a:r>
              <a:rPr lang="tr-TR" dirty="0" smtClean="0"/>
              <a:t>Merkezi yerleştirme </a:t>
            </a:r>
            <a:endParaRPr lang="tr-TR" dirty="0" smtClean="0"/>
          </a:p>
          <a:p>
            <a:r>
              <a:rPr lang="tr-TR" dirty="0" smtClean="0"/>
              <a:t>Mezunlar; Tıp, Mühendislik, Eczacılık, Mimarlık vb. (sayısal bölümler)</a:t>
            </a:r>
            <a:endParaRPr lang="tr-TR" dirty="0"/>
          </a:p>
        </p:txBody>
      </p:sp>
      <p:pic>
        <p:nvPicPr>
          <p:cNvPr id="5" name="4 Resim" descr="indi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8425" y="3356992"/>
            <a:ext cx="2695575" cy="1695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indir (2)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677025" y="0"/>
            <a:ext cx="2466975" cy="1847850"/>
          </a:xfrm>
          <a:prstGeom prst="rect">
            <a:avLst/>
          </a:prstGeom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MESLEKİ VE TEKNİK ANADOLU LİSESİ NEDİR?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Bünyesinde bilişim tek., çocuk gel.,makine, kimya tek.,ticaret, turizm,tarım, sivil havacılık,elektrik-elektronik gibi birimleri bulundurur.</a:t>
            </a:r>
            <a:endParaRPr lang="tr-TR" dirty="0" smtClean="0"/>
          </a:p>
          <a:p>
            <a:r>
              <a:rPr lang="tr-TR" dirty="0" smtClean="0"/>
              <a:t>Temel dersler+ MESLEK DERSLERİ</a:t>
            </a:r>
            <a:endParaRPr lang="tr-TR" dirty="0" smtClean="0"/>
          </a:p>
          <a:p>
            <a:r>
              <a:rPr lang="tr-TR" dirty="0" smtClean="0"/>
              <a:t>Merkezi+ yerel</a:t>
            </a:r>
            <a:endParaRPr lang="tr-TR" dirty="0" smtClean="0"/>
          </a:p>
          <a:p>
            <a:r>
              <a:rPr lang="tr-TR" dirty="0" smtClean="0"/>
              <a:t>Öğrencilerin tercih ettiği alana yönelik meslek becerisi kazandırılır.</a:t>
            </a:r>
            <a:endParaRPr lang="tr-TR" dirty="0" smtClean="0"/>
          </a:p>
          <a:p>
            <a:r>
              <a:rPr lang="tr-TR" dirty="0" smtClean="0"/>
              <a:t>Kendi meslek alanının devamı </a:t>
            </a:r>
            <a:r>
              <a:rPr lang="tr-TR" dirty="0" err="1" smtClean="0"/>
              <a:t>nit</a:t>
            </a:r>
            <a:r>
              <a:rPr lang="tr-TR" dirty="0" smtClean="0"/>
              <a:t>. Yüksek öğretim programını tercih ederlerse ek puan alabilirler.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Binbaşı Dündar Taşer Mesleki ve Teknik Anadolu Lisesi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457200" y="1841341"/>
            <a:ext cx="8229600" cy="404368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Hacı Sani Konukoğlu Mesleki ve Teknik Anadolu Lisesi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457200" y="1745724"/>
            <a:ext cx="8229600" cy="4234915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şahinbey mesleki ve teknik and. lisesi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457200" y="1841577"/>
            <a:ext cx="8229600" cy="4043209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indir (3)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796136" y="188640"/>
            <a:ext cx="3347864" cy="1104900"/>
          </a:xfrm>
          <a:prstGeom prst="rect">
            <a:avLst/>
          </a:prstGeom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tr-TR" dirty="0" smtClean="0"/>
              <a:t>SAĞLIK MESLEK LİSESİ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Mezunları; Hemşire yardımcısı, Ebe yardımcısı, Sağlık bakım teknisyeni unvanı alırlar.</a:t>
            </a:r>
            <a:endParaRPr lang="tr-TR" dirty="0" smtClean="0"/>
          </a:p>
          <a:p>
            <a:r>
              <a:rPr lang="tr-TR" dirty="0" smtClean="0"/>
              <a:t>Üzerine Üniversite okunursa; hemşire ebe vb olunabilir.</a:t>
            </a:r>
            <a:endParaRPr lang="tr-TR" dirty="0" smtClean="0"/>
          </a:p>
          <a:p>
            <a:r>
              <a:rPr lang="tr-TR" sz="3600" dirty="0" smtClean="0"/>
              <a:t>TİCARET MESLEK LİSESİ</a:t>
            </a:r>
            <a:endParaRPr lang="tr-TR" sz="3600" dirty="0" smtClean="0"/>
          </a:p>
          <a:p>
            <a:r>
              <a:rPr lang="tr-TR" sz="3600" dirty="0" smtClean="0"/>
              <a:t>TURİZM MESLEK LİSESİ</a:t>
            </a:r>
            <a:endParaRPr lang="tr-TR" sz="3600" dirty="0" smtClean="0"/>
          </a:p>
          <a:p>
            <a:r>
              <a:rPr lang="tr-TR" sz="3600" dirty="0" smtClean="0"/>
              <a:t>HAVACILIK MESLEK LİSESİ VB.</a:t>
            </a:r>
            <a:endParaRPr lang="tr-T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indir (4)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000875" y="0"/>
            <a:ext cx="2143125" cy="2143125"/>
          </a:xfrm>
          <a:prstGeom prst="rect">
            <a:avLst/>
          </a:prstGeom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-252536" y="260648"/>
            <a:ext cx="8229600" cy="1143000"/>
          </a:xfrm>
        </p:spPr>
        <p:txBody>
          <a:bodyPr>
            <a:normAutofit/>
          </a:bodyPr>
          <a:lstStyle/>
          <a:p>
            <a:r>
              <a:rPr lang="tr-TR" sz="4000" dirty="0" smtClean="0"/>
              <a:t>GÜZEL SANATLAR LİSESİ NEDİR?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Müzik, halk müziği, sanat müziği, ve görsel sanatlar bölümleri var.</a:t>
            </a:r>
            <a:endParaRPr lang="tr-TR" dirty="0" smtClean="0"/>
          </a:p>
          <a:p>
            <a:r>
              <a:rPr lang="tr-TR" dirty="0" smtClean="0"/>
              <a:t>Seçilen bölüme göre dersler müfredatta ayrıca verilir.</a:t>
            </a:r>
            <a:endParaRPr lang="tr-TR" dirty="0" smtClean="0"/>
          </a:p>
          <a:p>
            <a:r>
              <a:rPr lang="tr-TR" dirty="0" smtClean="0"/>
              <a:t>YETENEK SINAVI ile alım.</a:t>
            </a:r>
            <a:endParaRPr lang="tr-TR" dirty="0" smtClean="0"/>
          </a:p>
          <a:p>
            <a:r>
              <a:rPr lang="tr-TR" dirty="0" smtClean="0"/>
              <a:t>Başvuru kılavuzu</a:t>
            </a:r>
            <a:endParaRPr lang="tr-TR" dirty="0" smtClean="0"/>
          </a:p>
          <a:p>
            <a:r>
              <a:rPr lang="tr-TR" dirty="0" smtClean="0"/>
              <a:t>Mezunlar; konservatuar, ilgili bölümün eğitim </a:t>
            </a:r>
            <a:r>
              <a:rPr lang="tr-TR" dirty="0" err="1" smtClean="0"/>
              <a:t>fakültülerini</a:t>
            </a:r>
            <a:r>
              <a:rPr lang="tr-TR" dirty="0" smtClean="0"/>
              <a:t> (müzik, resim </a:t>
            </a:r>
            <a:r>
              <a:rPr lang="tr-TR" dirty="0" err="1" smtClean="0"/>
              <a:t>öğr</a:t>
            </a:r>
            <a:r>
              <a:rPr lang="tr-TR" dirty="0" smtClean="0"/>
              <a:t>.), grafik tasarım gibi alanları seçerler.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 l="5367" t="12728" r="6972" b="6131"/>
          <a:stretch>
            <a:fillRect/>
          </a:stretch>
        </p:blipFill>
        <p:spPr bwMode="auto">
          <a:xfrm>
            <a:off x="1043608" y="2276872"/>
            <a:ext cx="705678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SPOR LİSESİ NEDİR?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Yetenek sınavı</a:t>
            </a:r>
            <a:endParaRPr lang="tr-TR" dirty="0" smtClean="0"/>
          </a:p>
          <a:p>
            <a:r>
              <a:rPr lang="tr-TR" dirty="0" smtClean="0"/>
              <a:t>Başvuru kılavuzu</a:t>
            </a:r>
            <a:endParaRPr lang="tr-TR" dirty="0" smtClean="0"/>
          </a:p>
          <a:p>
            <a:r>
              <a:rPr lang="tr-TR" dirty="0" smtClean="0"/>
              <a:t>Mezunlar; beden eğitimi öğretmenliği, spor yöneticiliği vb.</a:t>
            </a:r>
            <a:endParaRPr lang="tr-TR" dirty="0"/>
          </a:p>
        </p:txBody>
      </p:sp>
      <p:pic>
        <p:nvPicPr>
          <p:cNvPr id="4" name="3 Resim" descr="indir (5)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753225" y="908720"/>
            <a:ext cx="2390775" cy="1914525"/>
          </a:xfrm>
          <a:prstGeom prst="rect">
            <a:avLst/>
          </a:prstGeom>
        </p:spPr>
      </p:pic>
      <p:pic>
        <p:nvPicPr>
          <p:cNvPr id="5" name="4 Resim" descr="indir 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4221088"/>
            <a:ext cx="2543175" cy="1800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gaziantep lisesi (şahinbey)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457200" y="1873714"/>
            <a:ext cx="8229600" cy="3978934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indir (6)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344245" y="0"/>
            <a:ext cx="2799755" cy="2799755"/>
          </a:xfrm>
          <a:prstGeom prst="rect">
            <a:avLst/>
          </a:prstGeom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600" dirty="0" smtClean="0"/>
              <a:t>YABANCI LİSESİ NEDİR?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556792"/>
            <a:ext cx="8229600" cy="4525963"/>
          </a:xfrm>
        </p:spPr>
        <p:txBody>
          <a:bodyPr/>
          <a:lstStyle/>
          <a:p>
            <a:r>
              <a:rPr lang="tr-TR" dirty="0" smtClean="0"/>
              <a:t>Öğretim dili yabancı olan ve hem MEB müfredatı hem de bağlı olduğu ülkenin müfredatını bir arada verir.</a:t>
            </a:r>
            <a:endParaRPr lang="tr-TR" dirty="0" smtClean="0"/>
          </a:p>
          <a:p>
            <a:r>
              <a:rPr lang="tr-TR" dirty="0" smtClean="0"/>
              <a:t>Ülkemizde; Amerikan, Fransız, İtalyan, Avusturya, Alman liseleri bulunmakta.</a:t>
            </a:r>
            <a:endParaRPr lang="tr-TR" dirty="0" smtClean="0"/>
          </a:p>
          <a:p>
            <a:r>
              <a:rPr lang="tr-TR" dirty="0" smtClean="0"/>
              <a:t>Sınav puanı esas alınarak kendi yönetmeliklerine göre öğrenci alırlar.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vehbi dinçerler fen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457200" y="1850543"/>
            <a:ext cx="8229600" cy="40252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tobb fen lisesi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457200" y="1824316"/>
            <a:ext cx="8229600" cy="40777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nizip fen lisesi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457200" y="1922421"/>
            <a:ext cx="8229600" cy="38815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abdülkadir konukoğlu fen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457200" y="1849130"/>
            <a:ext cx="8229600" cy="40281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borsa istanbul islahiye fen lisesi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457200" y="1889233"/>
            <a:ext cx="8229600" cy="39478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SOSYAL BİLİMLER LİSESİ NEDİR?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Edebiyat ve sosyal bilimler alanında yetenekli olan öğrencileri yüksek öğrenime hazırlar.</a:t>
            </a:r>
            <a:endParaRPr lang="tr-TR" dirty="0" smtClean="0"/>
          </a:p>
          <a:p>
            <a:r>
              <a:rPr lang="tr-TR" dirty="0" smtClean="0"/>
              <a:t>+1yıl hazırlık = 5 yıl</a:t>
            </a:r>
            <a:endParaRPr lang="tr-TR" dirty="0" smtClean="0"/>
          </a:p>
          <a:p>
            <a:r>
              <a:rPr lang="tr-TR" dirty="0" smtClean="0"/>
              <a:t>Sözel dersler ağırlıklı</a:t>
            </a:r>
            <a:endParaRPr lang="tr-TR" dirty="0" smtClean="0"/>
          </a:p>
          <a:p>
            <a:r>
              <a:rPr lang="tr-TR" dirty="0" smtClean="0"/>
              <a:t>Merkezi yerleştirme</a:t>
            </a:r>
            <a:endParaRPr lang="tr-TR" dirty="0" smtClean="0"/>
          </a:p>
          <a:p>
            <a:r>
              <a:rPr lang="tr-TR" dirty="0" smtClean="0"/>
              <a:t>Mezunları; Hukuk, Siyaset Bilimi, Coğrafya, Edebiyat, Kamu Yönetimi vb.</a:t>
            </a:r>
            <a:endParaRPr lang="tr-TR" dirty="0"/>
          </a:p>
        </p:txBody>
      </p:sp>
      <p:pic>
        <p:nvPicPr>
          <p:cNvPr id="4" name="3 Resim" descr="indir (1)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012160" y="2636912"/>
            <a:ext cx="2466975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şahinbey sosyal bilimler lisesi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457200" y="1845410"/>
            <a:ext cx="8229600" cy="40355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2572</Words>
  <Application>WPS Presentation</Application>
  <PresentationFormat>Ekran Gösterisi (4:3)</PresentationFormat>
  <Paragraphs>75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7" baseType="lpstr">
      <vt:lpstr>Arial</vt:lpstr>
      <vt:lpstr>SimSun</vt:lpstr>
      <vt:lpstr>Wingdings</vt:lpstr>
      <vt:lpstr>Calibri</vt:lpstr>
      <vt:lpstr>Trebuchet MS</vt:lpstr>
      <vt:lpstr>微软雅黑</vt:lpstr>
      <vt:lpstr>Arial Unicode MS</vt:lpstr>
      <vt:lpstr>Ofis Teması</vt:lpstr>
      <vt:lpstr>LİSE TÜRLERİ</vt:lpstr>
      <vt:lpstr>FEN LİSESİ NEDİR?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SOSYAL BİLİMLER LİSESİ NEDİR?</vt:lpstr>
      <vt:lpstr>PowerPoint 演示文稿</vt:lpstr>
      <vt:lpstr>PowerPoint 演示文稿</vt:lpstr>
      <vt:lpstr>PowerPoint 演示文稿</vt:lpstr>
      <vt:lpstr>ANADOLU LİSESİ NEDİR?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ANADOLU İMAMHATİP LİSESİ NEDİR?</vt:lpstr>
      <vt:lpstr>MESLEKİ VE TEKNİK ANADOLU LİSESİ NEDİR?</vt:lpstr>
      <vt:lpstr>PowerPoint 演示文稿</vt:lpstr>
      <vt:lpstr>PowerPoint 演示文稿</vt:lpstr>
      <vt:lpstr>PowerPoint 演示文稿</vt:lpstr>
      <vt:lpstr>SAĞLIK MESLEK LİSESİ</vt:lpstr>
      <vt:lpstr>GÜZEL SANATLAR LİSESİ NEDİR?</vt:lpstr>
      <vt:lpstr>PowerPoint 演示文稿</vt:lpstr>
      <vt:lpstr>SPOR LİSESİ NEDİR?</vt:lpstr>
      <vt:lpstr>PowerPoint 演示文稿</vt:lpstr>
      <vt:lpstr>YABANCI LİSESİ NEDİR?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VAGO PDR</dc:creator>
  <cp:lastModifiedBy>ogretmen</cp:lastModifiedBy>
  <cp:revision>37</cp:revision>
  <dcterms:created xsi:type="dcterms:W3CDTF">2021-11-30T10:57:08Z</dcterms:created>
  <dcterms:modified xsi:type="dcterms:W3CDTF">2021-11-30T10:57:08Z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1055-11.1.0.8865</vt:lpwstr>
  </property>
</Properties>
</file>